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66"/>
    <a:srgbClr val="1BC6CF"/>
    <a:srgbClr val="EEEA3A"/>
    <a:srgbClr val="E5D13F"/>
    <a:srgbClr val="E2C042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107" d="100"/>
          <a:sy n="107" d="100"/>
        </p:scale>
        <p:origin x="-9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9E56B-789B-4DC6-A799-32D04A747CFE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0818-9B12-4416-95F9-829B74FC8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81CD-83A4-42D6-A53A-424984A99F70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7A48-F3B7-49BD-A34C-EF1DC9103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896D-7FE4-488D-9EF9-2CEEE6EF0CFE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F86E8-4296-49FD-8B26-41175A65A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DE50-1627-4F7E-B947-6B4EF2981396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1A7C5-3A69-47B5-AA0C-720166978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353A6-7575-4B78-A251-0E0381E6073B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30964-A321-4DFE-9B4D-0256FC45E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DB693-8755-48E2-B7F1-9435E348019E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4AE5-E43D-48CB-886B-0F20D0071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1D562-4CED-4421-BD70-080D43F532BC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F6448-39C2-4626-802C-6952E0A15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4308-2806-44E0-90B9-E9CF6C34DA82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1ED10-6353-4EB9-B39E-5423E2529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3281-E917-4A4E-B790-C92707B47F94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58BD4-0641-43B6-B379-75BFDED77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DFF71-65F8-4DBA-AE5E-AC26561C3108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3A981-8CC6-4135-9AB8-6C0119802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28B36-8B41-4AD1-98E5-64BD090CA36F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481C5-6CCA-4430-ACE4-54214C893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200018-F543-47C4-AE7F-6D65D4BA1880}" type="datetimeFigureOut">
              <a:rPr lang="en-US"/>
              <a:pPr>
                <a:defRPr/>
              </a:pPr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6FF591-A4DC-44CA-855E-995D66817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8458200" cy="3067051"/>
          </a:xfrm>
          <a:gradFill flip="none">
            <a:gsLst>
              <a:gs pos="0">
                <a:srgbClr val="D60093">
                  <a:shade val="30000"/>
                  <a:satMod val="115000"/>
                </a:srgbClr>
              </a:gs>
              <a:gs pos="50000">
                <a:srgbClr val="D60093">
                  <a:shade val="67500"/>
                  <a:satMod val="115000"/>
                </a:srgbClr>
              </a:gs>
              <a:gs pos="100000">
                <a:srgbClr val="D60093">
                  <a:shade val="100000"/>
                  <a:satMod val="115000"/>
                </a:srgbClr>
              </a:gs>
            </a:gsLst>
            <a:lin scaled="1"/>
            <a:tileRect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8000" dirty="0" smtClean="0"/>
              <a:t/>
            </a:r>
            <a:br>
              <a:rPr lang="es-ES" sz="8000" dirty="0" smtClean="0"/>
            </a:br>
            <a:r>
              <a:rPr lang="es-ES" sz="8000" dirty="0" smtClean="0"/>
              <a:t>Qué Usar ...</a:t>
            </a:r>
            <a:br>
              <a:rPr lang="es-ES" sz="8000" dirty="0" smtClean="0"/>
            </a:br>
            <a:endParaRPr lang="en-US" sz="8000" dirty="0">
              <a:solidFill>
                <a:srgbClr val="FFC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 flipH="1">
            <a:off x="9067800" y="6781800"/>
            <a:ext cx="76200" cy="762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8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 advTm="4000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1BC6CF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chemeClr val="bg1"/>
                </a:solidFill>
              </a:rPr>
              <a:t>Accesorios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2531" name="Picture 2" descr="http://t3.gstatic.com/images?q=tbn:ANd9GcRAY8jWpB6ifyuepcxLUkUvNA7Ae8oCed4RP7iP8qVmSsOGn6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4478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ttp://t3.gstatic.com/images?q=tbn:ANd9GcSBupjxGXwNeh9yYVBPvGBrgy6fKpIa7NV1Tovh_U7o5E0paqWec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828800"/>
            <a:ext cx="16430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1.bp.blogspot.com/_E_Zocyh5rzk/TKkFEb3UaKI/AAAAAAAAAKI/GcjkzNp_rYs/s1600/louis_vuitton_bag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5250" y="1447800"/>
            <a:ext cx="2355850" cy="18288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1001">
            <a:schemeClr val="lt1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3" name="Picture 8" descr="http://t0.gstatic.com/images?q=tbn:ANd9GcTU9HSafvq8b__Bt1ieRo4dsP5aWoCBrCf2Ero736RKUXG6olNUG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4572000"/>
            <a:ext cx="19716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http://www.princetonwatches.com/images/watches/SGEC7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4343400"/>
            <a:ext cx="1447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2" descr="http://bagmix.com/info/wp-content/uploads/2009/01/wallet6cnz6l_ss400__thum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0" y="41148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152400" y="1524000"/>
            <a:ext cx="2438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1BC6CF"/>
                </a:solidFill>
                <a:latin typeface="Calibri" pitchFamily="34" charset="0"/>
              </a:rPr>
              <a:t>Accesorios Para Mujer:</a:t>
            </a:r>
          </a:p>
        </p:txBody>
      </p:sp>
      <p:sp>
        <p:nvSpPr>
          <p:cNvPr id="22538" name="TextBox 10"/>
          <p:cNvSpPr txBox="1">
            <a:spLocks noChangeArrowheads="1"/>
          </p:cNvSpPr>
          <p:nvPr/>
        </p:nvSpPr>
        <p:spPr bwMode="auto">
          <a:xfrm>
            <a:off x="0" y="4114800"/>
            <a:ext cx="266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1BC6CF"/>
                </a:solidFill>
                <a:latin typeface="Calibri" pitchFamily="34" charset="0"/>
              </a:rPr>
              <a:t>Accesorios Para Hombre: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6248400"/>
            <a:ext cx="2209800" cy="3698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una cadena de oro</a:t>
            </a:r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3200400" y="6211888"/>
            <a:ext cx="1600200" cy="650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</a:rPr>
              <a:t>un </a:t>
            </a:r>
            <a:r>
              <a:rPr lang="es-ES" u="sng">
                <a:solidFill>
                  <a:srgbClr val="000000"/>
                </a:solidFill>
              </a:rPr>
              <a:t>reloj</a:t>
            </a:r>
            <a:r>
              <a:rPr lang="es-ES">
                <a:solidFill>
                  <a:srgbClr val="000000"/>
                </a:solidFill>
              </a:rPr>
              <a:t> de oro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2600" y="6096000"/>
            <a:ext cx="2971800" cy="3698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un hombre monedero negro</a:t>
            </a:r>
            <a:endParaRPr lang="es-E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3429000"/>
            <a:ext cx="2057400" cy="650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</a:rPr>
              <a:t>un </a:t>
            </a:r>
            <a:r>
              <a:rPr lang="es-ES" u="sng">
                <a:solidFill>
                  <a:srgbClr val="000000"/>
                </a:solidFill>
              </a:rPr>
              <a:t>collar</a:t>
            </a:r>
            <a:r>
              <a:rPr lang="es-ES">
                <a:solidFill>
                  <a:srgbClr val="000000"/>
                </a:solidFill>
              </a:rPr>
              <a:t> de colores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276600"/>
            <a:ext cx="2362200" cy="650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 u="sng">
                <a:solidFill>
                  <a:srgbClr val="000000"/>
                </a:solidFill>
              </a:rPr>
              <a:t>Bolso</a:t>
            </a:r>
            <a:r>
              <a:rPr lang="es-ES">
                <a:solidFill>
                  <a:srgbClr val="000000"/>
                </a:solidFill>
              </a:rPr>
              <a:t> de Louis Vuitton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0" y="3429000"/>
            <a:ext cx="3505200" cy="3762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</a:rPr>
              <a:t>un </a:t>
            </a:r>
            <a:r>
              <a:rPr lang="es-ES" u="sng">
                <a:solidFill>
                  <a:srgbClr val="000000"/>
                </a:solidFill>
              </a:rPr>
              <a:t>anillo</a:t>
            </a:r>
            <a:r>
              <a:rPr lang="es-ES">
                <a:solidFill>
                  <a:srgbClr val="000000"/>
                </a:solidFill>
              </a:rPr>
              <a:t> de diamantes de flores</a:t>
            </a:r>
          </a:p>
        </p:txBody>
      </p:sp>
    </p:spTree>
  </p:cSld>
  <p:clrMapOvr>
    <a:masterClrMapping/>
  </p:clrMapOvr>
  <p:transition spd="slow" advTm="35000"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66FF66"/>
          </a:solidFill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trajes de baño</a:t>
            </a:r>
          </a:p>
        </p:txBody>
      </p:sp>
      <p:pic>
        <p:nvPicPr>
          <p:cNvPr id="23555" name="Picture 2" descr="http://i.walmartimages.com/i/p/00/89/03/90/00/0089039000223_215X2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57400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http://t2.gstatic.com/images?q=tbn:ANd9GcRYdrL3jtg0746EOKRGQPEydRmDcw3ZuCXmZdwJU6SuAA9tqUPBksY4M7F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733800"/>
            <a:ext cx="16668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http://t0.gstatic.com/images?q=tbn:ANd9GcR6SvnnuVLmp7vZT40Rhj2COTUbt4HqktMiJnEilSu6OCeEHpGdQ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1668463"/>
            <a:ext cx="1619250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0" descr="http://t1.gstatic.com/images?q=tbn:ANd9GcQD2BU7mKC5IMkzXesYN2sVINs6wAQxWUmOkDLaaW0ZVQzWX8U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3962400"/>
            <a:ext cx="21336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0" y="2895600"/>
            <a:ext cx="25146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trajes de baño para hombre</a:t>
            </a:r>
            <a:endParaRPr lang="es-ES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4343400"/>
            <a:ext cx="20574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trajes de baño para mujer</a:t>
            </a:r>
            <a:endParaRPr lang="es-E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2971800"/>
            <a:ext cx="1676400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/>
              <a:t>niñas trajes de baño</a:t>
            </a:r>
            <a:endParaRPr lang="es-E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4343400"/>
            <a:ext cx="1828800" cy="650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ES">
                <a:solidFill>
                  <a:srgbClr val="000000"/>
                </a:solidFill>
              </a:rPr>
              <a:t>niños </a:t>
            </a:r>
            <a:r>
              <a:rPr lang="es-ES" u="sng">
                <a:solidFill>
                  <a:srgbClr val="000000"/>
                </a:solidFill>
              </a:rPr>
              <a:t>trajes de baño</a:t>
            </a:r>
          </a:p>
        </p:txBody>
      </p:sp>
    </p:spTree>
  </p:cSld>
  <p:clrMapOvr>
    <a:masterClrMapping/>
  </p:clrMapOvr>
  <p:transition spd="slow" advTm="35000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title"/>
          </p:nvPr>
        </p:nvSpPr>
        <p:spPr>
          <a:xfrm>
            <a:off x="0" y="5257800"/>
            <a:ext cx="9144000" cy="1600200"/>
          </a:xfr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 err="1" smtClean="0">
                <a:solidFill>
                  <a:srgbClr val="FF3399"/>
                </a:solidFill>
              </a:rPr>
              <a:t>Por</a:t>
            </a:r>
            <a:r>
              <a:rPr lang="en-US" sz="5400" dirty="0" smtClean="0">
                <a:solidFill>
                  <a:srgbClr val="FF3399"/>
                </a:solidFill>
              </a:rPr>
              <a:t>: Eryn Hopper y Carolyn </a:t>
            </a:r>
            <a:r>
              <a:rPr lang="en-US" sz="5400" dirty="0" err="1" smtClean="0">
                <a:solidFill>
                  <a:srgbClr val="FF3399"/>
                </a:solidFill>
              </a:rPr>
              <a:t>Sistrand</a:t>
            </a:r>
            <a:endParaRPr lang="en-US" sz="5400" dirty="0">
              <a:solidFill>
                <a:srgbClr val="FF3399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2590800" y="1600200"/>
            <a:ext cx="3429000" cy="3200400"/>
          </a:xfrm>
          <a:prstGeom prst="smileyFace">
            <a:avLst/>
          </a:prstGeom>
          <a:solidFill>
            <a:srgbClr val="EEEA3A"/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12001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7200" dirty="0">
                <a:solidFill>
                  <a:srgbClr val="FF3399"/>
                </a:solidFill>
              </a:rPr>
              <a:t>El Fin</a:t>
            </a:r>
            <a:endParaRPr lang="es-ES" sz="7200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 spd="slow" advTm="8000">
    <p:spli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00B0F0"/>
                </a:solidFill>
              </a:rPr>
              <a:t>Ropa Para la Otoño para los niños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381000" y="5257800"/>
            <a:ext cx="3505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Esta es Paco. Paco lleva </a:t>
            </a:r>
            <a:r>
              <a:rPr lang="es-ES" u="sng">
                <a:latin typeface="Calibri" pitchFamily="34" charset="0"/>
              </a:rPr>
              <a:t>botas</a:t>
            </a:r>
            <a:r>
              <a:rPr lang="es-ES">
                <a:latin typeface="Calibri" pitchFamily="34" charset="0"/>
              </a:rPr>
              <a:t> marrones, </a:t>
            </a:r>
            <a:r>
              <a:rPr lang="es-ES" u="sng">
                <a:latin typeface="Calibri" pitchFamily="34" charset="0"/>
              </a:rPr>
              <a:t>sombrero</a:t>
            </a:r>
            <a:r>
              <a:rPr lang="es-ES">
                <a:latin typeface="Calibri" pitchFamily="34" charset="0"/>
              </a:rPr>
              <a:t> marrón, y una </a:t>
            </a:r>
            <a:r>
              <a:rPr lang="es-ES" u="sng">
                <a:latin typeface="Calibri" pitchFamily="34" charset="0"/>
              </a:rPr>
              <a:t>camisa</a:t>
            </a:r>
            <a:r>
              <a:rPr lang="es-ES">
                <a:latin typeface="Calibri" pitchFamily="34" charset="0"/>
              </a:rPr>
              <a:t> de colores.</a:t>
            </a:r>
          </a:p>
        </p:txBody>
      </p:sp>
      <p:pic>
        <p:nvPicPr>
          <p:cNvPr id="1434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21508">
            <a:off x="482600" y="1427163"/>
            <a:ext cx="3422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Up Arrow 5"/>
          <p:cNvSpPr/>
          <p:nvPr/>
        </p:nvSpPr>
        <p:spPr>
          <a:xfrm>
            <a:off x="2590800" y="4724400"/>
            <a:ext cx="457200" cy="533400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4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42403">
            <a:off x="5418138" y="3224213"/>
            <a:ext cx="2894012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Rectangle 7"/>
          <p:cNvSpPr>
            <a:spLocks noChangeArrowheads="1"/>
          </p:cNvSpPr>
          <p:nvPr/>
        </p:nvSpPr>
        <p:spPr bwMode="auto">
          <a:xfrm>
            <a:off x="5105400" y="16002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Esta es Bella. Bella lleva un </a:t>
            </a:r>
            <a:r>
              <a:rPr lang="es-ES" u="sng">
                <a:latin typeface="Calibri" pitchFamily="34" charset="0"/>
              </a:rPr>
              <a:t>gorra</a:t>
            </a:r>
            <a:r>
              <a:rPr lang="es-ES">
                <a:latin typeface="Calibri" pitchFamily="34" charset="0"/>
              </a:rPr>
              <a:t> blanca.</a:t>
            </a:r>
          </a:p>
        </p:txBody>
      </p:sp>
      <p:sp>
        <p:nvSpPr>
          <p:cNvPr id="9" name="Up Arrow 8"/>
          <p:cNvSpPr/>
          <p:nvPr/>
        </p:nvSpPr>
        <p:spPr>
          <a:xfrm rot="10800000">
            <a:off x="6248400" y="2362200"/>
            <a:ext cx="484188" cy="596900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Tm="23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rgbClr val="00B0F0"/>
                </a:solidFill>
              </a:rPr>
              <a:t>Ropa Para la Otoño Para Los Adultos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5365" name="Picture 7" descr="00015752-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600200"/>
            <a:ext cx="25908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http://t2.gstatic.com/images?q=tbn:ANd9GcQlTHKq6t4Xq5rpIvdUUiEWiVqjKyv3H9YuF81JkHXCHJn4nRS4&amp;t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286000"/>
            <a:ext cx="26654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ent-Up Arrow 4"/>
          <p:cNvSpPr/>
          <p:nvPr/>
        </p:nvSpPr>
        <p:spPr>
          <a:xfrm>
            <a:off x="7239000" y="4953000"/>
            <a:ext cx="1600200" cy="914400"/>
          </a:xfrm>
          <a:prstGeom prst="bent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Bent Arrow 5"/>
          <p:cNvSpPr/>
          <p:nvPr/>
        </p:nvSpPr>
        <p:spPr>
          <a:xfrm>
            <a:off x="990600" y="4191000"/>
            <a:ext cx="1676400" cy="12192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381000" y="5486400"/>
            <a:ext cx="3276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Carlos se lleva una </a:t>
            </a:r>
            <a:r>
              <a:rPr lang="es-ES" u="sng">
                <a:latin typeface="Calibri" pitchFamily="34" charset="0"/>
              </a:rPr>
              <a:t>chaqueta</a:t>
            </a:r>
            <a:r>
              <a:rPr lang="es-ES">
                <a:latin typeface="Calibri" pitchFamily="34" charset="0"/>
              </a:rPr>
              <a:t> gris con una camisa a cuadros por debajo. Él también lleva los </a:t>
            </a:r>
            <a:r>
              <a:rPr lang="es-ES" u="sng">
                <a:latin typeface="Calibri" pitchFamily="34" charset="0"/>
              </a:rPr>
              <a:t>pantalones</a:t>
            </a:r>
            <a:r>
              <a:rPr lang="es-ES">
                <a:latin typeface="Calibri" pitchFamily="34" charset="0"/>
              </a:rPr>
              <a:t>.</a:t>
            </a:r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4267200" y="5410200"/>
            <a:ext cx="3124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Inés lleva una camisa a rayas. que también lleva vaqueros rotos.</a:t>
            </a:r>
          </a:p>
        </p:txBody>
      </p:sp>
    </p:spTree>
  </p:cSld>
  <p:clrMapOvr>
    <a:masterClrMapping/>
  </p:clrMapOvr>
  <p:transition spd="slow" advTm="35000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Ropa Para el Invierno </a:t>
            </a:r>
            <a:r>
              <a:rPr lang="es-ES" dirty="0">
                <a:solidFill>
                  <a:schemeClr val="bg1"/>
                </a:solidFill>
              </a:rPr>
              <a:t>P</a:t>
            </a:r>
            <a:r>
              <a:rPr lang="es-ES" dirty="0" smtClean="0">
                <a:solidFill>
                  <a:schemeClr val="bg1"/>
                </a:solidFill>
              </a:rPr>
              <a:t>ara los Niños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600200"/>
            <a:ext cx="3886200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Up Arrow 3"/>
          <p:cNvSpPr/>
          <p:nvPr/>
        </p:nvSpPr>
        <p:spPr>
          <a:xfrm>
            <a:off x="2743200" y="5181600"/>
            <a:ext cx="5334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ight Arrow 4"/>
          <p:cNvSpPr/>
          <p:nvPr/>
        </p:nvSpPr>
        <p:spPr>
          <a:xfrm rot="9603884">
            <a:off x="5003800" y="3033713"/>
            <a:ext cx="1350963" cy="536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6324600" y="2057400"/>
            <a:ext cx="2819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Patricia lleva una </a:t>
            </a:r>
            <a:r>
              <a:rPr lang="es-ES" u="sng">
                <a:latin typeface="Calibri" pitchFamily="34" charset="0"/>
              </a:rPr>
              <a:t>falda</a:t>
            </a:r>
            <a:r>
              <a:rPr lang="es-ES">
                <a:latin typeface="Calibri" pitchFamily="34" charset="0"/>
              </a:rPr>
              <a:t> de color rosa, a cuadros. Lleva puesto un sombrero de color marrón y una chaqueta marrón también.</a:t>
            </a:r>
          </a:p>
        </p:txBody>
      </p:sp>
      <p:sp>
        <p:nvSpPr>
          <p:cNvPr id="16393" name="Rectangle 6"/>
          <p:cNvSpPr>
            <a:spLocks noChangeArrowheads="1"/>
          </p:cNvSpPr>
          <p:nvPr/>
        </p:nvSpPr>
        <p:spPr bwMode="auto">
          <a:xfrm>
            <a:off x="1600200" y="5934075"/>
            <a:ext cx="4114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Esto es Roberto. Roberto se llevaba un </a:t>
            </a:r>
            <a:r>
              <a:rPr lang="es-ES" u="sng">
                <a:latin typeface="Calibri" pitchFamily="34" charset="0"/>
              </a:rPr>
              <a:t>suéter</a:t>
            </a:r>
            <a:r>
              <a:rPr lang="es-ES">
                <a:latin typeface="Calibri" pitchFamily="34" charset="0"/>
              </a:rPr>
              <a:t> y pantalones cómodos y una gorra azul y blanco.</a:t>
            </a:r>
          </a:p>
        </p:txBody>
      </p:sp>
    </p:spTree>
  </p:cSld>
  <p:clrMapOvr>
    <a:masterClrMapping/>
  </p:clrMapOvr>
  <p:transition spd="slow" advTm="38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Ropa Para el Invierno </a:t>
            </a:r>
            <a:r>
              <a:rPr lang="es-ES" dirty="0"/>
              <a:t>P</a:t>
            </a:r>
            <a:r>
              <a:rPr lang="es-ES" dirty="0" smtClean="0"/>
              <a:t>ara </a:t>
            </a:r>
            <a:r>
              <a:rPr lang="es-ES" dirty="0"/>
              <a:t>A</a:t>
            </a:r>
            <a:r>
              <a:rPr lang="es-ES" dirty="0" smtClean="0"/>
              <a:t>dultos</a:t>
            </a:r>
            <a:br>
              <a:rPr lang="es-ES" dirty="0" smtClean="0"/>
            </a:br>
            <a:endParaRPr lang="en-US" dirty="0"/>
          </a:p>
        </p:txBody>
      </p:sp>
      <p:pic>
        <p:nvPicPr>
          <p:cNvPr id="17413" name="Picture 6" descr="00012340-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3124200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http://www.fashionreview.com.au/images/arthur-galan/mens-winter-clothing-2010/arthur-galan-mens-winter-fashion-2010-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143000"/>
            <a:ext cx="3657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3200400" y="2895600"/>
            <a:ext cx="22098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Zacarías lleva un pantalón de cuero negro chaqueta. para los accesorios, que lleva una </a:t>
            </a:r>
            <a:r>
              <a:rPr lang="es-ES" u="sng">
                <a:latin typeface="Calibri" pitchFamily="34" charset="0"/>
              </a:rPr>
              <a:t>corbata</a:t>
            </a:r>
            <a:r>
              <a:rPr lang="es-ES">
                <a:latin typeface="Calibri" pitchFamily="34" charset="0"/>
              </a:rPr>
              <a:t> y un </a:t>
            </a:r>
            <a:r>
              <a:rPr lang="es-ES" u="sng">
                <a:latin typeface="Calibri" pitchFamily="34" charset="0"/>
              </a:rPr>
              <a:t>cinturón</a:t>
            </a:r>
            <a:r>
              <a:rPr lang="es-ES">
                <a:latin typeface="Calibri" pitchFamily="34" charset="0"/>
              </a:rPr>
              <a:t>. </a:t>
            </a:r>
          </a:p>
        </p:txBody>
      </p:sp>
      <p:sp>
        <p:nvSpPr>
          <p:cNvPr id="6" name="Bent Arrow 5"/>
          <p:cNvSpPr/>
          <p:nvPr/>
        </p:nvSpPr>
        <p:spPr>
          <a:xfrm>
            <a:off x="4038600" y="1905000"/>
            <a:ext cx="2362200" cy="914400"/>
          </a:xfrm>
          <a:prstGeom prst="bentArrow">
            <a:avLst>
              <a:gd name="adj1" fmla="val 25000"/>
              <a:gd name="adj2" fmla="val 2431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417" name="Rectangle 6"/>
          <p:cNvSpPr>
            <a:spLocks noChangeArrowheads="1"/>
          </p:cNvSpPr>
          <p:nvPr/>
        </p:nvSpPr>
        <p:spPr bwMode="auto">
          <a:xfrm>
            <a:off x="0" y="5715000"/>
            <a:ext cx="4343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Mimí es que lleva un sombrero marrón, una chaqueta de punto color rojo-rosa, con un blanco en la </a:t>
            </a:r>
            <a:r>
              <a:rPr lang="es-ES" u="sng">
                <a:latin typeface="Calibri" pitchFamily="34" charset="0"/>
              </a:rPr>
              <a:t>camiseta</a:t>
            </a:r>
            <a:r>
              <a:rPr lang="es-ES">
                <a:latin typeface="Calibri" pitchFamily="34" charset="0"/>
              </a:rPr>
              <a:t>.</a:t>
            </a:r>
            <a:br>
              <a:rPr lang="es-ES">
                <a:latin typeface="Calibri" pitchFamily="34" charset="0"/>
              </a:rPr>
            </a:br>
            <a:r>
              <a:rPr lang="es-ES">
                <a:latin typeface="Calibri" pitchFamily="34" charset="0"/>
              </a:rPr>
              <a:t/>
            </a:r>
            <a:br>
              <a:rPr lang="es-ES">
                <a:latin typeface="Calibri" pitchFamily="34" charset="0"/>
              </a:rPr>
            </a:br>
            <a:endParaRPr lang="es-ES">
              <a:latin typeface="Calibri" pitchFamily="34" charset="0"/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2362200" y="4800600"/>
            <a:ext cx="6096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 advTm="35000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4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Ropa Para la  primavera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chemeClr val="bg1"/>
                </a:solidFill>
              </a:rPr>
              <a:t>Para los Niños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352800"/>
            <a:ext cx="2438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1752600"/>
            <a:ext cx="31146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3276600" y="1981200"/>
            <a:ext cx="1981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Nina es que llevaba un </a:t>
            </a:r>
            <a:r>
              <a:rPr lang="es-ES" u="sng">
                <a:latin typeface="Calibri" pitchFamily="34" charset="0"/>
              </a:rPr>
              <a:t>abrigo</a:t>
            </a:r>
            <a:r>
              <a:rPr lang="es-ES">
                <a:latin typeface="Calibri" pitchFamily="34" charset="0"/>
              </a:rPr>
              <a:t> marrón, botas marrones y un sombrero con una reverencia</a:t>
            </a:r>
            <a:endParaRPr lang="en-US">
              <a:latin typeface="Calibri" pitchFamily="34" charset="0"/>
            </a:endParaRPr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3962400" y="4572000"/>
            <a:ext cx="1905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Calibri" pitchFamily="34" charset="0"/>
              </a:rPr>
              <a:t> </a:t>
            </a:r>
          </a:p>
          <a:p>
            <a:r>
              <a:rPr lang="es-ES">
                <a:latin typeface="Calibri" pitchFamily="34" charset="0"/>
              </a:rPr>
              <a:t>Marco tiene una naranja, azul y camisa a cuadros blancos.</a:t>
            </a:r>
          </a:p>
        </p:txBody>
      </p:sp>
      <p:sp>
        <p:nvSpPr>
          <p:cNvPr id="10" name="Bent-Up Arrow 9"/>
          <p:cNvSpPr/>
          <p:nvPr/>
        </p:nvSpPr>
        <p:spPr>
          <a:xfrm>
            <a:off x="5943600" y="4724400"/>
            <a:ext cx="1371600" cy="8382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Bent-Up Arrow 10"/>
          <p:cNvSpPr/>
          <p:nvPr/>
        </p:nvSpPr>
        <p:spPr>
          <a:xfrm rot="10800000">
            <a:off x="1524000" y="2362200"/>
            <a:ext cx="1447800" cy="8382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 advTm="35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4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bg1"/>
                </a:solidFill>
              </a:rPr>
              <a:t>Ropa Para la primavera Para Adultos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9459" name="Picture 6" descr="00009862-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962400"/>
            <a:ext cx="22494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kris_allen_model_gallery_243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2667000"/>
            <a:ext cx="2193925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685800" y="1676400"/>
            <a:ext cx="1600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Carolina lleva un neón de color rosa camisa a rayas y pantalones vaqueros</a:t>
            </a:r>
            <a:endParaRPr lang="en-US">
              <a:latin typeface="Calibri" pitchFamily="34" charset="0"/>
            </a:endParaRPr>
          </a:p>
        </p:txBody>
      </p:sp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3124200" y="2438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Kris está usando una camiseta roja con una camisa de vestir blanca y los </a:t>
            </a:r>
            <a:r>
              <a:rPr lang="es-ES" u="sng">
                <a:latin typeface="Calibri" pitchFamily="34" charset="0"/>
              </a:rPr>
              <a:t>blue jeans</a:t>
            </a:r>
            <a:r>
              <a:rPr lang="es-ES">
                <a:latin typeface="Calibri" pitchFamily="34" charset="0"/>
              </a:rPr>
              <a:t>.</a:t>
            </a:r>
          </a:p>
        </p:txBody>
      </p:sp>
      <p:sp>
        <p:nvSpPr>
          <p:cNvPr id="8" name="Bent-Up Arrow 7"/>
          <p:cNvSpPr/>
          <p:nvPr/>
        </p:nvSpPr>
        <p:spPr>
          <a:xfrm rot="5400000">
            <a:off x="4533900" y="3238500"/>
            <a:ext cx="914400" cy="1752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1066800" y="3429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 advTm="35000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EEEA3A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 dirty="0" smtClean="0">
                <a:solidFill>
                  <a:schemeClr val="bg1"/>
                </a:solidFill>
              </a:rPr>
              <a:t>Ropa Para el Verano Para los Niños </a:t>
            </a:r>
            <a:endParaRPr lang="en-US" sz="4000" dirty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676400"/>
            <a:ext cx="2057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590800"/>
            <a:ext cx="297180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2743200" y="4191000"/>
            <a:ext cx="16002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>
              <a:latin typeface="Calibri" pitchFamily="34" charset="0"/>
            </a:endParaRPr>
          </a:p>
          <a:p>
            <a:r>
              <a:rPr lang="es-ES">
                <a:latin typeface="Calibri" pitchFamily="34" charset="0"/>
              </a:rPr>
              <a:t>Pepe lleva una camisa azul marino con </a:t>
            </a:r>
            <a:r>
              <a:rPr lang="es-ES" u="sng">
                <a:latin typeface="Calibri" pitchFamily="34" charset="0"/>
              </a:rPr>
              <a:t>pantalones cortos</a:t>
            </a:r>
            <a:r>
              <a:rPr lang="es-ES">
                <a:latin typeface="Calibri" pitchFamily="34" charset="0"/>
              </a:rPr>
              <a:t> azul marino y un sombrero.</a:t>
            </a:r>
          </a:p>
        </p:txBody>
      </p:sp>
      <p:sp>
        <p:nvSpPr>
          <p:cNvPr id="20488" name="TextBox 5"/>
          <p:cNvSpPr txBox="1">
            <a:spLocks noChangeArrowheads="1"/>
          </p:cNvSpPr>
          <p:nvPr/>
        </p:nvSpPr>
        <p:spPr bwMode="auto">
          <a:xfrm>
            <a:off x="4724400" y="1447800"/>
            <a:ext cx="16002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>
              <a:latin typeface="Calibri" pitchFamily="34" charset="0"/>
            </a:endParaRPr>
          </a:p>
          <a:p>
            <a:r>
              <a:rPr lang="es-ES">
                <a:latin typeface="Calibri" pitchFamily="34" charset="0"/>
              </a:rPr>
              <a:t>Angelina luce una polca verde y azul de </a:t>
            </a:r>
            <a:r>
              <a:rPr lang="es-ES" u="sng">
                <a:latin typeface="Calibri" pitchFamily="34" charset="0"/>
              </a:rPr>
              <a:t>vestir</a:t>
            </a:r>
            <a:r>
              <a:rPr lang="es-ES">
                <a:latin typeface="Calibri" pitchFamily="34" charset="0"/>
              </a:rPr>
              <a:t> de punto, con sandalias blancas.</a:t>
            </a:r>
          </a:p>
        </p:txBody>
      </p:sp>
      <p:sp>
        <p:nvSpPr>
          <p:cNvPr id="7" name="Bent-Up Arrow 6"/>
          <p:cNvSpPr/>
          <p:nvPr/>
        </p:nvSpPr>
        <p:spPr>
          <a:xfrm rot="5400000">
            <a:off x="4762500" y="4076700"/>
            <a:ext cx="1143000" cy="6096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Bent-Up Arrow 7"/>
          <p:cNvSpPr/>
          <p:nvPr/>
        </p:nvSpPr>
        <p:spPr>
          <a:xfrm rot="16200000">
            <a:off x="3005932" y="3394868"/>
            <a:ext cx="685800" cy="75406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 advTm="35000"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EEEA3A"/>
          </a:solidFill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</a:rPr>
              <a:t>Ropa Para el verano Para Adultos</a:t>
            </a:r>
            <a:endParaRPr lang="en-US" smtClean="0"/>
          </a:p>
        </p:txBody>
      </p:sp>
      <p:pic>
        <p:nvPicPr>
          <p:cNvPr id="21507" name="Picture 6" descr="55985424-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600200"/>
            <a:ext cx="25622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http://1.bp.blogspot.com/_OpqO0LZahhc/TEJSHyJ9obI/AAAAAAAAAg0/WZ27ZiihxWI/s1600/menseyecom++summer+cloth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3276600"/>
            <a:ext cx="2695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5638800" y="1752600"/>
            <a:ext cx="243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Paco lleva una camisa gris con pantalones cortos a cuadros grises y verdes.</a:t>
            </a: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0" y="5105400"/>
            <a:ext cx="2971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Isabel llevaba una camiseta gris con un pañuelo blanco y pantalones cortos de mezclilla azul.</a:t>
            </a:r>
          </a:p>
        </p:txBody>
      </p:sp>
      <p:sp>
        <p:nvSpPr>
          <p:cNvPr id="8" name="Bent-Up Arrow 7"/>
          <p:cNvSpPr/>
          <p:nvPr/>
        </p:nvSpPr>
        <p:spPr>
          <a:xfrm>
            <a:off x="2590800" y="4800600"/>
            <a:ext cx="1066800" cy="12192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U-Turn Arrow 8"/>
          <p:cNvSpPr/>
          <p:nvPr/>
        </p:nvSpPr>
        <p:spPr>
          <a:xfrm rot="5400000">
            <a:off x="7581900" y="2781300"/>
            <a:ext cx="1828800" cy="8382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35000">
    <p:pull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353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 Ropa Para la  primavera Para los Niños </vt:lpstr>
      <vt:lpstr>Ropa Para la primavera Para Adultos</vt:lpstr>
      <vt:lpstr>Slide 8</vt:lpstr>
      <vt:lpstr>Ropa Para el verano Para Adultos</vt:lpstr>
      <vt:lpstr> Accesorios </vt:lpstr>
      <vt:lpstr>trajes de baño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Ropa De Las Estaciones</dc:title>
  <dc:creator>Owner</dc:creator>
  <cp:lastModifiedBy>hopperery</cp:lastModifiedBy>
  <cp:revision>38</cp:revision>
  <dcterms:created xsi:type="dcterms:W3CDTF">2011-01-26T20:44:30Z</dcterms:created>
  <dcterms:modified xsi:type="dcterms:W3CDTF">2011-01-31T15:42:46Z</dcterms:modified>
</cp:coreProperties>
</file>